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79" r:id="rId7"/>
    <p:sldId id="278" r:id="rId8"/>
    <p:sldId id="274" r:id="rId9"/>
    <p:sldId id="276" r:id="rId10"/>
    <p:sldId id="261" r:id="rId11"/>
    <p:sldId id="262" r:id="rId12"/>
    <p:sldId id="263" r:id="rId13"/>
    <p:sldId id="264" r:id="rId14"/>
    <p:sldId id="265" r:id="rId15"/>
    <p:sldId id="280" r:id="rId16"/>
    <p:sldId id="267" r:id="rId17"/>
    <p:sldId id="277" r:id="rId18"/>
    <p:sldId id="28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2" autoAdjust="0"/>
    <p:restoredTop sz="94660"/>
  </p:normalViewPr>
  <p:slideViewPr>
    <p:cSldViewPr>
      <p:cViewPr varScale="1">
        <p:scale>
          <a:sx n="81" d="100"/>
          <a:sy n="81" d="100"/>
        </p:scale>
        <p:origin x="-108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E90BE-F780-455B-82CC-49AE17B44DAE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6AF08-7BC7-4491-B426-C8AC29129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6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F414-D9F8-4CA5-BD72-34A536F1523C}" type="datetime1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674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E126E-DDAF-4B0B-A996-10E5C5F9C45D}" type="datetime1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2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31D1E-424E-4029-8DA4-A92254E74145}" type="datetime1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608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2C0C-C3C4-417B-996C-F1431BF31961}" type="datetime1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58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BBC7-7340-4823-8FEC-A38AC7F51B21}" type="datetime1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31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B3FC-0004-46DC-802D-8CFBCD31FAD6}" type="datetime1">
              <a:rPr lang="en-US" smtClean="0"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4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E855-AC04-4443-B78D-0773FAE41119}" type="datetime1">
              <a:rPr lang="en-US" smtClean="0"/>
              <a:t>6/17/2013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245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2879-DDF1-49E9-A96A-EF603674A9E0}" type="datetime1">
              <a:rPr lang="en-US" smtClean="0"/>
              <a:t>6/17/2013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59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3D3B-12B8-4795-A803-714CDAD6895E}" type="datetime1">
              <a:rPr lang="en-US" smtClean="0"/>
              <a:t>6/17/2013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744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B054-2932-4C8F-804E-D35158324FA0}" type="datetime1">
              <a:rPr lang="en-US" smtClean="0"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39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2F8FF-B202-4718-BBF9-84D4E10CB2B7}" type="datetime1">
              <a:rPr lang="en-US" smtClean="0"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72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E369C-FD34-4EC2-9ED6-6B7F61C87A56}" type="datetime1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0D2A7-369E-476E-AEEB-C85C7872E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8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0BA74-9F8F-40B8-BA4F-4C5C6B60E336}" type="datetime1">
              <a:rPr lang="en-US" smtClean="0"/>
              <a:t>6/17/2013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609600"/>
            <a:ext cx="7848600" cy="13634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solidFill>
                  <a:srgbClr val="00B050"/>
                </a:solidFill>
              </a:rPr>
              <a:t>WELCOME</a:t>
            </a:r>
          </a:p>
          <a:p>
            <a:pPr algn="ctr"/>
            <a:endParaRPr lang="en-US" sz="8800" dirty="0" smtClean="0">
              <a:solidFill>
                <a:srgbClr val="00B050"/>
              </a:solidFill>
            </a:endParaRPr>
          </a:p>
          <a:p>
            <a:pPr algn="ctr"/>
            <a:endParaRPr lang="en-US" sz="8800" dirty="0">
              <a:solidFill>
                <a:srgbClr val="00B050"/>
              </a:solidFill>
            </a:endParaRPr>
          </a:p>
          <a:p>
            <a:pPr algn="ctr"/>
            <a:endParaRPr lang="en-US" sz="8800" dirty="0" smtClean="0">
              <a:solidFill>
                <a:srgbClr val="00B050"/>
              </a:solidFill>
            </a:endParaRPr>
          </a:p>
          <a:p>
            <a:pPr algn="ctr"/>
            <a:endParaRPr lang="en-US" sz="8800" dirty="0">
              <a:solidFill>
                <a:srgbClr val="00B050"/>
              </a:solidFill>
            </a:endParaRPr>
          </a:p>
          <a:p>
            <a:pPr algn="ctr"/>
            <a:endParaRPr lang="en-US" sz="8800" dirty="0" smtClean="0">
              <a:solidFill>
                <a:srgbClr val="00B050"/>
              </a:solidFill>
            </a:endParaRPr>
          </a:p>
          <a:p>
            <a:pPr algn="ctr"/>
            <a:endParaRPr lang="en-US" sz="8800" dirty="0">
              <a:solidFill>
                <a:srgbClr val="00B050"/>
              </a:solidFill>
            </a:endParaRPr>
          </a:p>
          <a:p>
            <a:pPr algn="ctr"/>
            <a:endParaRPr lang="en-US" sz="8800" dirty="0" smtClean="0">
              <a:solidFill>
                <a:srgbClr val="00B050"/>
              </a:solidFill>
            </a:endParaRPr>
          </a:p>
          <a:p>
            <a:pPr algn="ctr"/>
            <a:endParaRPr lang="en-US" sz="8800" dirty="0" smtClean="0">
              <a:solidFill>
                <a:srgbClr val="00B050"/>
              </a:solidFill>
            </a:endParaRPr>
          </a:p>
          <a:p>
            <a:pPr algn="ctr"/>
            <a:endParaRPr lang="en-US" sz="8800" dirty="0">
              <a:solidFill>
                <a:srgbClr val="00B050"/>
              </a:solidFill>
            </a:endParaRPr>
          </a:p>
        </p:txBody>
      </p:sp>
      <p:pic>
        <p:nvPicPr>
          <p:cNvPr id="1026" name="Picture 2" descr="C:\Users\DOEL\Desktop\sayful image\Pink Ros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2590800"/>
            <a:ext cx="5791200" cy="4044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115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35330-B4BE-43AF-B6E5-229A0BFAE0F9}" type="datetime1">
              <a:rPr lang="en-US" smtClean="0"/>
              <a:t>6/17/2013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10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381000"/>
            <a:ext cx="822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685800"/>
            <a:ext cx="8153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81000"/>
            <a:ext cx="5943600" cy="389711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14400" y="4876800"/>
            <a:ext cx="7772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7030A0"/>
                </a:solidFill>
              </a:rPr>
              <a:t>What are they doing in  the class room?</a:t>
            </a:r>
          </a:p>
          <a:p>
            <a:pPr algn="ctr"/>
            <a:r>
              <a:rPr lang="en-US" sz="3600" dirty="0" smtClean="0">
                <a:solidFill>
                  <a:srgbClr val="7030A0"/>
                </a:solidFill>
              </a:rPr>
              <a:t>P/W</a:t>
            </a:r>
          </a:p>
          <a:p>
            <a:pPr algn="ctr"/>
            <a:r>
              <a:rPr lang="en-US" sz="3600" dirty="0" smtClean="0">
                <a:solidFill>
                  <a:srgbClr val="7030A0"/>
                </a:solidFill>
              </a:rPr>
              <a:t> </a:t>
            </a:r>
          </a:p>
          <a:p>
            <a:pPr algn="ctr"/>
            <a:endParaRPr lang="en-US" sz="3600" dirty="0">
              <a:solidFill>
                <a:srgbClr val="7030A0"/>
              </a:solidFill>
            </a:endParaRPr>
          </a:p>
          <a:p>
            <a:pPr algn="ctr"/>
            <a:endParaRPr lang="en-US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092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2A36-D834-4FAB-B5B7-1F8E586C32BE}" type="datetime1">
              <a:rPr lang="en-US" smtClean="0"/>
              <a:t>6/17/2013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11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457200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Now read the text and answer the  following  questions: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I/W &amp; P/W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676400"/>
            <a:ext cx="8229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7030A0"/>
                </a:solidFill>
              </a:rPr>
              <a:t>1.What is </a:t>
            </a:r>
            <a:r>
              <a:rPr lang="en-US" sz="3600" dirty="0" err="1" smtClean="0">
                <a:solidFill>
                  <a:srgbClr val="7030A0"/>
                </a:solidFill>
              </a:rPr>
              <a:t>Ms</a:t>
            </a:r>
            <a:r>
              <a:rPr lang="en-US" sz="3600" dirty="0" smtClean="0">
                <a:solidFill>
                  <a:srgbClr val="7030A0"/>
                </a:solidFill>
              </a:rPr>
              <a:t>  </a:t>
            </a:r>
            <a:r>
              <a:rPr lang="en-US" sz="3600" dirty="0" err="1" smtClean="0">
                <a:solidFill>
                  <a:srgbClr val="7030A0"/>
                </a:solidFill>
              </a:rPr>
              <a:t>Rehena</a:t>
            </a:r>
            <a:r>
              <a:rPr lang="en-US" sz="3600" dirty="0" smtClean="0">
                <a:solidFill>
                  <a:srgbClr val="7030A0"/>
                </a:solidFill>
              </a:rPr>
              <a:t>  talking  about?</a:t>
            </a:r>
          </a:p>
          <a:p>
            <a:r>
              <a:rPr lang="en-US" sz="3600" dirty="0" smtClean="0">
                <a:solidFill>
                  <a:srgbClr val="7030A0"/>
                </a:solidFill>
              </a:rPr>
              <a:t>2.Why do we eat food?</a:t>
            </a:r>
          </a:p>
          <a:p>
            <a:r>
              <a:rPr lang="en-US" sz="3600" dirty="0" smtClean="0">
                <a:solidFill>
                  <a:srgbClr val="7030A0"/>
                </a:solidFill>
              </a:rPr>
              <a:t>3.What is meant by  nutritious food?</a:t>
            </a:r>
          </a:p>
          <a:p>
            <a:r>
              <a:rPr lang="en-US" sz="3600" dirty="0" smtClean="0">
                <a:solidFill>
                  <a:srgbClr val="7030A0"/>
                </a:solidFill>
              </a:rPr>
              <a:t>4.How much food does a person need to eat a day?</a:t>
            </a:r>
          </a:p>
          <a:p>
            <a:r>
              <a:rPr lang="en-US" sz="3600" dirty="0" smtClean="0">
                <a:solidFill>
                  <a:srgbClr val="7030A0"/>
                </a:solidFill>
              </a:rPr>
              <a:t>5.Does everyone need the  same amount of food ?      Why? </a:t>
            </a:r>
            <a:endParaRPr lang="en-US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94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84F2-25E2-410F-AACE-434A979BCE0F}" type="datetime1">
              <a:rPr lang="en-US" smtClean="0"/>
              <a:t>6/17/2013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60960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solidFill>
                <a:srgbClr val="C00000"/>
              </a:solidFill>
            </a:endParaRPr>
          </a:p>
          <a:p>
            <a:r>
              <a:rPr lang="en-US" sz="2800" dirty="0">
                <a:solidFill>
                  <a:srgbClr val="C00000"/>
                </a:solidFill>
              </a:rPr>
              <a:t>1.Ms </a:t>
            </a:r>
            <a:r>
              <a:rPr lang="en-US" sz="2800" dirty="0" err="1">
                <a:solidFill>
                  <a:srgbClr val="C00000"/>
                </a:solidFill>
              </a:rPr>
              <a:t>Rehena</a:t>
            </a:r>
            <a:r>
              <a:rPr lang="en-US" sz="2800" dirty="0">
                <a:solidFill>
                  <a:srgbClr val="C00000"/>
                </a:solidFill>
              </a:rPr>
              <a:t> is talking about food.</a:t>
            </a:r>
          </a:p>
          <a:p>
            <a:r>
              <a:rPr lang="en-US" sz="2800" dirty="0">
                <a:solidFill>
                  <a:srgbClr val="C00000"/>
                </a:solidFill>
              </a:rPr>
              <a:t>2.We eat food so that we can grow properly and stay healthy.</a:t>
            </a:r>
          </a:p>
          <a:p>
            <a:r>
              <a:rPr lang="en-US" sz="2800" dirty="0">
                <a:solidFill>
                  <a:srgbClr val="C00000"/>
                </a:solidFill>
              </a:rPr>
              <a:t>3.Nutritious food is a food that contains natural substances that our body needs to  grow properly and stay healthy.</a:t>
            </a:r>
          </a:p>
          <a:p>
            <a:r>
              <a:rPr lang="en-US" sz="2800" dirty="0">
                <a:solidFill>
                  <a:srgbClr val="C00000"/>
                </a:solidFill>
              </a:rPr>
              <a:t>4.A person needs  to eat a certain amount of food that his body </a:t>
            </a:r>
            <a:r>
              <a:rPr lang="en-US" sz="2800" dirty="0" smtClean="0">
                <a:solidFill>
                  <a:srgbClr val="C00000"/>
                </a:solidFill>
              </a:rPr>
              <a:t>requires</a:t>
            </a:r>
            <a:r>
              <a:rPr lang="en-US" sz="2800" dirty="0">
                <a:solidFill>
                  <a:srgbClr val="C00000"/>
                </a:solidFill>
              </a:rPr>
              <a:t>.</a:t>
            </a:r>
          </a:p>
          <a:p>
            <a:r>
              <a:rPr lang="en-US" sz="2800" dirty="0">
                <a:solidFill>
                  <a:srgbClr val="C00000"/>
                </a:solidFill>
              </a:rPr>
              <a:t>5.No,everyone does not  need the same amount of food.</a:t>
            </a:r>
          </a:p>
        </p:txBody>
      </p:sp>
      <p:sp>
        <p:nvSpPr>
          <p:cNvPr id="7" name="Left-Right Arrow 6"/>
          <p:cNvSpPr/>
          <p:nvPr/>
        </p:nvSpPr>
        <p:spPr>
          <a:xfrm>
            <a:off x="3048000" y="152400"/>
            <a:ext cx="2286000" cy="9144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ANSWER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140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09380-657A-4FFF-8F1A-2BA0D0C245E1}" type="datetime1">
              <a:rPr lang="en-US" smtClean="0"/>
              <a:t>6/17/2013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13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60960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925515" y="228600"/>
            <a:ext cx="6172200" cy="18861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Complete  these sentences :</a:t>
            </a:r>
          </a:p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I/W&amp;P/W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1" y="2895600"/>
            <a:ext cx="47243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solidFill>
                <a:srgbClr val="00B050"/>
              </a:solidFill>
            </a:endParaRPr>
          </a:p>
          <a:p>
            <a:r>
              <a:rPr lang="en-US" sz="2400" dirty="0" smtClean="0">
                <a:solidFill>
                  <a:srgbClr val="00B050"/>
                </a:solidFill>
              </a:rPr>
              <a:t>1.We should  eat good  food to .........                                                   </a:t>
            </a:r>
          </a:p>
          <a:p>
            <a:endParaRPr lang="en-US" sz="2400" dirty="0" smtClean="0">
              <a:solidFill>
                <a:srgbClr val="00B050"/>
              </a:solidFill>
            </a:endParaRPr>
          </a:p>
          <a:p>
            <a:r>
              <a:rPr lang="en-US" sz="2400" dirty="0" smtClean="0">
                <a:solidFill>
                  <a:srgbClr val="00B050"/>
                </a:solidFill>
              </a:rPr>
              <a:t>2.We should not eat more than………</a:t>
            </a:r>
            <a:r>
              <a:rPr lang="en-US" sz="2400" u="sng" dirty="0" smtClean="0">
                <a:solidFill>
                  <a:srgbClr val="FF0000"/>
                </a:solidFill>
              </a:rPr>
              <a:t>                                                                           </a:t>
            </a:r>
          </a:p>
          <a:p>
            <a:endParaRPr lang="en-US" sz="2400" dirty="0" smtClean="0">
              <a:solidFill>
                <a:srgbClr val="00B050"/>
              </a:solidFill>
            </a:endParaRPr>
          </a:p>
          <a:p>
            <a:r>
              <a:rPr lang="en-US" sz="2400" dirty="0" smtClean="0">
                <a:solidFill>
                  <a:srgbClr val="00B050"/>
                </a:solidFill>
              </a:rPr>
              <a:t>3.Eating too much food is not…………                                                                      </a:t>
            </a:r>
          </a:p>
          <a:p>
            <a:endParaRPr lang="en-US" sz="2400" dirty="0" smtClean="0">
              <a:solidFill>
                <a:srgbClr val="00B050"/>
              </a:solidFill>
            </a:endParaRPr>
          </a:p>
          <a:p>
            <a:r>
              <a:rPr lang="en-US" sz="2400" dirty="0" smtClean="0">
                <a:solidFill>
                  <a:srgbClr val="00B050"/>
                </a:solidFill>
              </a:rPr>
              <a:t>4.Good food means ……………  </a:t>
            </a:r>
            <a:r>
              <a:rPr lang="en-US" sz="2400" u="sng" dirty="0" smtClean="0">
                <a:solidFill>
                  <a:srgbClr val="FF0000"/>
                </a:solidFill>
              </a:rPr>
              <a:t>                                                                                  </a:t>
            </a:r>
          </a:p>
          <a:p>
            <a:endParaRPr lang="en-US" sz="2400" dirty="0" smtClean="0">
              <a:solidFill>
                <a:srgbClr val="00B050"/>
              </a:solidFill>
            </a:endParaRPr>
          </a:p>
          <a:p>
            <a:endParaRPr lang="en-US" sz="2400" dirty="0">
              <a:solidFill>
                <a:srgbClr val="00B050"/>
              </a:solidFill>
            </a:endParaRPr>
          </a:p>
          <a:p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81600" y="32004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rgbClr val="FF0000"/>
                </a:solidFill>
              </a:rPr>
              <a:t>Stay healthy.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81600" y="39624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rgbClr val="FF0000"/>
                </a:solidFill>
              </a:rPr>
              <a:t>Our body needs.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05400" y="472440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</a:rPr>
              <a:t>Good for health.</a:t>
            </a:r>
            <a:endParaRPr lang="en-US" sz="2400" b="1" u="sng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05400" y="54864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</a:rPr>
              <a:t>Nutritious food.</a:t>
            </a:r>
            <a:endParaRPr lang="en-US" sz="24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1529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0936-6246-4870-BFC2-199461D7D333}" type="datetime1">
              <a:rPr lang="en-US" smtClean="0"/>
              <a:t>6/17/2013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14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5334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</p:txBody>
      </p:sp>
      <p:sp>
        <p:nvSpPr>
          <p:cNvPr id="7" name="Oval 6"/>
          <p:cNvSpPr/>
          <p:nvPr/>
        </p:nvSpPr>
        <p:spPr>
          <a:xfrm>
            <a:off x="1676400" y="304800"/>
            <a:ext cx="67056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EVALUATION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746" y="2819400"/>
            <a:ext cx="87630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2000" dirty="0" smtClean="0">
                <a:solidFill>
                  <a:srgbClr val="FF0000"/>
                </a:solidFill>
              </a:rPr>
              <a:t>                             </a:t>
            </a:r>
            <a:r>
              <a:rPr lang="en-US" sz="4000" dirty="0" smtClean="0">
                <a:solidFill>
                  <a:srgbClr val="FF0000"/>
                </a:solidFill>
              </a:rPr>
              <a:t>Why do we eat food</a:t>
            </a:r>
            <a:r>
              <a:rPr lang="en-US" sz="3600" dirty="0">
                <a:solidFill>
                  <a:srgbClr val="FF0000"/>
                </a:solidFill>
              </a:rPr>
              <a:t>?</a:t>
            </a:r>
            <a:endParaRPr lang="en-US" sz="3600" dirty="0" smtClean="0">
              <a:solidFill>
                <a:srgbClr val="FF0000"/>
              </a:solidFill>
            </a:endParaRPr>
          </a:p>
          <a:p>
            <a:endParaRPr lang="en-US" sz="2000" dirty="0">
              <a:solidFill>
                <a:srgbClr val="FF0000"/>
              </a:solidFill>
            </a:endParaRPr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sz="2000" dirty="0" smtClean="0">
                <a:solidFill>
                  <a:srgbClr val="FF0000"/>
                </a:solidFill>
              </a:rPr>
              <a:t>                                 </a:t>
            </a:r>
            <a:r>
              <a:rPr lang="en-US" sz="3200" dirty="0" smtClean="0">
                <a:solidFill>
                  <a:srgbClr val="FF0000"/>
                </a:solidFill>
              </a:rPr>
              <a:t>What is meant by   nutritious food?    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sz="2000" dirty="0" smtClean="0">
                <a:solidFill>
                  <a:srgbClr val="FF0000"/>
                </a:solidFill>
              </a:rPr>
              <a:t>                                          </a:t>
            </a:r>
            <a:r>
              <a:rPr lang="en-US" sz="3200" dirty="0" smtClean="0">
                <a:solidFill>
                  <a:srgbClr val="FF0000"/>
                </a:solidFill>
              </a:rPr>
              <a:t>How much food does a person need        to eat a day?      </a:t>
            </a:r>
            <a:endParaRPr lang="en-US" sz="3200" dirty="0">
              <a:solidFill>
                <a:srgbClr val="FF0000"/>
              </a:solidFill>
            </a:endParaRPr>
          </a:p>
          <a:p>
            <a:endParaRPr lang="en-US" sz="3200" dirty="0" smtClean="0"/>
          </a:p>
        </p:txBody>
      </p:sp>
      <p:sp>
        <p:nvSpPr>
          <p:cNvPr id="9" name="Right Arrow 8"/>
          <p:cNvSpPr/>
          <p:nvPr/>
        </p:nvSpPr>
        <p:spPr>
          <a:xfrm>
            <a:off x="524373" y="35814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700219" y="459943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1326935" y="573258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32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pPr algn="ctr"/>
            <a:fld id="{B1A73D3B-12B8-4795-A803-714CDAD6895E}" type="datetime1">
              <a:rPr lang="en-US" sz="1400" smtClean="0"/>
              <a:pPr algn="ctr"/>
              <a:t>6/17/2013</a:t>
            </a:fld>
            <a:endParaRPr lang="en-US" sz="140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pPr algn="ctr"/>
            <a:fld id="{9BF0D2A7-369E-476E-AEEB-C85C7872E580}" type="slidenum">
              <a:rPr lang="en-US" sz="1400" smtClean="0"/>
              <a:pPr algn="ctr"/>
              <a:t>15</a:t>
            </a:fld>
            <a:endParaRPr lang="en-US" sz="1400"/>
          </a:p>
        </p:txBody>
      </p:sp>
      <p:sp>
        <p:nvSpPr>
          <p:cNvPr id="4" name="TextBox 3"/>
          <p:cNvSpPr txBox="1"/>
          <p:nvPr/>
        </p:nvSpPr>
        <p:spPr>
          <a:xfrm>
            <a:off x="1544515" y="762000"/>
            <a:ext cx="6629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2286000" y="1355725"/>
            <a:ext cx="5562600" cy="12047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/>
              <a:t>HOME  WORK</a:t>
            </a:r>
            <a:endParaRPr lang="en-US" sz="4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626584"/>
            <a:ext cx="822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Write  a paragraph  about  GOOD  FOOD.</a:t>
            </a:r>
          </a:p>
          <a:p>
            <a:pPr algn="ctr"/>
            <a:endParaRPr lang="en-US" sz="3200" b="1" dirty="0"/>
          </a:p>
          <a:p>
            <a:pPr algn="ctr"/>
            <a:endParaRPr lang="en-US" sz="3200" b="1" dirty="0" smtClean="0"/>
          </a:p>
          <a:p>
            <a:pPr algn="ctr"/>
            <a:endParaRPr lang="en-US" sz="3200" b="1" dirty="0"/>
          </a:p>
          <a:p>
            <a:pPr algn="ctr"/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85471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FE5D8-3B9C-456E-B4D7-24B874ED9AB7}" type="datetime1">
              <a:rPr lang="en-US" smtClean="0"/>
              <a:t>6/17/2013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16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8534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Flowchart: Punched Tape 6"/>
          <p:cNvSpPr/>
          <p:nvPr/>
        </p:nvSpPr>
        <p:spPr>
          <a:xfrm>
            <a:off x="1981200" y="228600"/>
            <a:ext cx="5023338" cy="21336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FF0000"/>
                </a:solidFill>
              </a:rPr>
              <a:t>THANKS</a:t>
            </a:r>
            <a:endParaRPr lang="en-US" sz="9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3505200"/>
            <a:ext cx="8534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1619" y="2717125"/>
            <a:ext cx="4762500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649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3D3B-12B8-4795-A803-714CDAD6895E}" type="datetime1">
              <a:rPr lang="en-US" smtClean="0"/>
              <a:t>6/17/2013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70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3D3B-12B8-4795-A803-714CDAD6895E}" type="datetime1">
              <a:rPr lang="en-US" smtClean="0"/>
              <a:t>6/17/2013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211991"/>
            <a:ext cx="78486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MD.SAYFUL ISLAM</a:t>
            </a:r>
          </a:p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Asst. Teacher</a:t>
            </a:r>
          </a:p>
          <a:p>
            <a:pPr algn="ctr"/>
            <a:r>
              <a:rPr lang="en-US" sz="3600" dirty="0" err="1" smtClean="0">
                <a:solidFill>
                  <a:srgbClr val="00B050"/>
                </a:solidFill>
              </a:rPr>
              <a:t>Jogswar</a:t>
            </a:r>
            <a:r>
              <a:rPr lang="en-US" sz="3600" dirty="0" smtClean="0">
                <a:solidFill>
                  <a:srgbClr val="00B050"/>
                </a:solidFill>
              </a:rPr>
              <a:t>  High  School</a:t>
            </a:r>
          </a:p>
          <a:p>
            <a:pPr algn="ctr"/>
            <a:endParaRPr lang="en-US" dirty="0">
              <a:solidFill>
                <a:srgbClr val="FF0000"/>
              </a:solidFill>
            </a:endParaRPr>
          </a:p>
          <a:p>
            <a:pPr algn="ctr"/>
            <a:endParaRPr lang="en-US" dirty="0" smtClean="0">
              <a:solidFill>
                <a:srgbClr val="FF0000"/>
              </a:solidFill>
            </a:endParaRPr>
          </a:p>
          <a:p>
            <a:pPr algn="ctr"/>
            <a:endParaRPr lang="en-US" dirty="0">
              <a:solidFill>
                <a:srgbClr val="FF0000"/>
              </a:solidFill>
            </a:endParaRPr>
          </a:p>
          <a:p>
            <a:pPr algn="ctr"/>
            <a:endParaRPr lang="en-US" dirty="0" smtClean="0">
              <a:solidFill>
                <a:srgbClr val="FF0000"/>
              </a:solidFill>
            </a:endParaRPr>
          </a:p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0984" y="3048001"/>
            <a:ext cx="798341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Subject:		English</a:t>
            </a:r>
          </a:p>
          <a:p>
            <a:r>
              <a:rPr lang="en-US" sz="3200" dirty="0" smtClean="0">
                <a:solidFill>
                  <a:srgbClr val="C00000"/>
                </a:solidFill>
              </a:rPr>
              <a:t>Paper    :		One</a:t>
            </a:r>
          </a:p>
          <a:p>
            <a:r>
              <a:rPr lang="en-US" sz="3200" dirty="0" smtClean="0">
                <a:solidFill>
                  <a:srgbClr val="C00000"/>
                </a:solidFill>
              </a:rPr>
              <a:t>Class      :		Eight</a:t>
            </a:r>
          </a:p>
          <a:p>
            <a:r>
              <a:rPr lang="en-US" sz="3200" dirty="0" smtClean="0">
                <a:solidFill>
                  <a:srgbClr val="C00000"/>
                </a:solidFill>
              </a:rPr>
              <a:t>Unit       :		Two</a:t>
            </a:r>
          </a:p>
          <a:p>
            <a:r>
              <a:rPr lang="en-US" sz="3200" dirty="0" smtClean="0">
                <a:solidFill>
                  <a:srgbClr val="C00000"/>
                </a:solidFill>
              </a:rPr>
              <a:t>Lesson  :		One</a:t>
            </a:r>
          </a:p>
          <a:p>
            <a:r>
              <a:rPr lang="en-US" sz="3200" dirty="0" smtClean="0">
                <a:solidFill>
                  <a:srgbClr val="C00000"/>
                </a:solidFill>
              </a:rPr>
              <a:t>Topic     :		</a:t>
            </a:r>
            <a:r>
              <a:rPr lang="en-US" sz="4000" dirty="0" smtClean="0">
                <a:solidFill>
                  <a:srgbClr val="C00000"/>
                </a:solidFill>
              </a:rPr>
              <a:t>Good Food</a:t>
            </a:r>
          </a:p>
          <a:p>
            <a:r>
              <a:rPr lang="en-US" sz="3200" dirty="0" smtClean="0">
                <a:solidFill>
                  <a:srgbClr val="C00000"/>
                </a:solidFill>
              </a:rPr>
              <a:t>Duration:		50  </a:t>
            </a:r>
            <a:r>
              <a:rPr lang="en-US" sz="3200" dirty="0" err="1" smtClean="0">
                <a:solidFill>
                  <a:srgbClr val="C00000"/>
                </a:solidFill>
              </a:rPr>
              <a:t>Mins</a:t>
            </a:r>
            <a:r>
              <a:rPr lang="en-US" sz="3200" dirty="0" smtClean="0">
                <a:solidFill>
                  <a:srgbClr val="C00000"/>
                </a:solidFill>
              </a:rPr>
              <a:t>.</a:t>
            </a:r>
          </a:p>
          <a:p>
            <a:endParaRPr lang="en-US" sz="3200" dirty="0">
              <a:solidFill>
                <a:srgbClr val="C00000"/>
              </a:solidFill>
            </a:endParaRPr>
          </a:p>
          <a:p>
            <a:endParaRPr lang="en-US" sz="3200" dirty="0" smtClean="0">
              <a:solidFill>
                <a:srgbClr val="C00000"/>
              </a:solidFill>
            </a:endParaRPr>
          </a:p>
          <a:p>
            <a:endParaRPr lang="en-US" sz="3200" dirty="0">
              <a:solidFill>
                <a:srgbClr val="C00000"/>
              </a:solidFill>
            </a:endParaRPr>
          </a:p>
          <a:p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114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7B72A-3BDF-4267-8A88-6EF4A5B2B3EE}" type="datetime1">
              <a:rPr lang="en-US" smtClean="0"/>
              <a:t>6/17/2013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" y="228600"/>
            <a:ext cx="8763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8600"/>
            <a:ext cx="3168424" cy="21228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52152"/>
            <a:ext cx="2780133" cy="218674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09600" y="4572000"/>
            <a:ext cx="7924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7030A0"/>
                </a:solidFill>
              </a:rPr>
              <a:t>What are they doing?</a:t>
            </a:r>
          </a:p>
          <a:p>
            <a:r>
              <a:rPr lang="en-US" sz="5400" dirty="0" smtClean="0">
                <a:solidFill>
                  <a:srgbClr val="7030A0"/>
                </a:solidFill>
              </a:rPr>
              <a:t>How  can they get  energy?</a:t>
            </a:r>
          </a:p>
          <a:p>
            <a:endParaRPr lang="en-US" sz="5400" dirty="0">
              <a:solidFill>
                <a:srgbClr val="7030A0"/>
              </a:solidFill>
            </a:endParaRPr>
          </a:p>
          <a:p>
            <a:endParaRPr lang="en-US" sz="5400" dirty="0" smtClean="0">
              <a:solidFill>
                <a:srgbClr val="7030A0"/>
              </a:solidFill>
            </a:endParaRPr>
          </a:p>
          <a:p>
            <a:endParaRPr lang="en-US" sz="5400" dirty="0">
              <a:solidFill>
                <a:srgbClr val="7030A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80161"/>
            <a:ext cx="2667000" cy="2396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944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B9C3-3C94-41D0-9247-F312A4FCED97}" type="datetime1">
              <a:rPr lang="en-US" smtClean="0"/>
              <a:t>6/17/2013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4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09600" y="533400"/>
            <a:ext cx="8229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2209800" y="381000"/>
            <a:ext cx="47244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What is food?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590800"/>
            <a:ext cx="3237661" cy="215668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754741"/>
            <a:ext cx="2590800" cy="18288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700" y="2590800"/>
            <a:ext cx="2476500" cy="18478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8600" y="5334000"/>
            <a:ext cx="8458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Food  is  any  substance that people or animals  eat or drink  and  makes our body  work  ,grow and repair itself.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118336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FE879-7BD0-4AB7-9FED-D9C530CAF58A}" type="datetime1">
              <a:rPr lang="en-US" smtClean="0"/>
              <a:t>6/17/2013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533400"/>
            <a:ext cx="8382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981200" y="762000"/>
            <a:ext cx="54102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What type of food  do we need?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3429000"/>
            <a:ext cx="8382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512" y="2505075"/>
            <a:ext cx="2466975" cy="18478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7912" y="2487490"/>
            <a:ext cx="2466975" cy="18478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585" y="2528521"/>
            <a:ext cx="2476500" cy="184785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23899" y="4876800"/>
            <a:ext cx="7696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rgbClr val="00B050"/>
                </a:solidFill>
              </a:rPr>
              <a:t>GOOD   FOOD</a:t>
            </a:r>
            <a:endParaRPr lang="en-US" sz="6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51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3D3B-12B8-4795-A803-714CDAD6895E}" type="datetime1">
              <a:rPr lang="en-US" smtClean="0"/>
              <a:t>6/17/2013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381000"/>
            <a:ext cx="8001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676400" y="533400"/>
            <a:ext cx="6096000" cy="16633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LEARNING  OUTCOMES: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0277" y="2901077"/>
            <a:ext cx="77724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By the end of lesson  SS  will be able…………………</a:t>
            </a:r>
          </a:p>
          <a:p>
            <a:endParaRPr lang="en-US" sz="2800" b="1" dirty="0" smtClean="0"/>
          </a:p>
          <a:p>
            <a:r>
              <a:rPr lang="en-US" sz="2800" b="1" dirty="0"/>
              <a:t> </a:t>
            </a:r>
            <a:r>
              <a:rPr lang="en-US" sz="2800" b="1" dirty="0" smtClean="0"/>
              <a:t>                                     To identify good food</a:t>
            </a:r>
          </a:p>
          <a:p>
            <a:r>
              <a:rPr lang="en-US" sz="2800" b="1" dirty="0"/>
              <a:t> </a:t>
            </a:r>
            <a:r>
              <a:rPr lang="en-US" sz="2800" b="1" dirty="0" smtClean="0"/>
              <a:t>                                      To define new words</a:t>
            </a:r>
          </a:p>
          <a:p>
            <a:r>
              <a:rPr lang="en-US" sz="2800" b="1" dirty="0"/>
              <a:t> </a:t>
            </a:r>
            <a:r>
              <a:rPr lang="en-US" sz="2800" b="1" dirty="0" smtClean="0"/>
              <a:t>                                      To ask and answer question</a:t>
            </a:r>
          </a:p>
          <a:p>
            <a:r>
              <a:rPr lang="en-US" sz="2800" b="1" dirty="0"/>
              <a:t> </a:t>
            </a:r>
            <a:r>
              <a:rPr lang="en-US" sz="2800" b="1" dirty="0" smtClean="0"/>
              <a:t>                                      To talk about the picture.</a:t>
            </a:r>
            <a:endParaRPr lang="en-US" sz="2800" b="1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20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3D3B-12B8-4795-A803-714CDAD6895E}" type="datetime1">
              <a:rPr lang="en-US" smtClean="0"/>
              <a:t>6/17/2013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90600" y="3048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Left-Right Arrow 4"/>
          <p:cNvSpPr/>
          <p:nvPr/>
        </p:nvSpPr>
        <p:spPr>
          <a:xfrm>
            <a:off x="1524000" y="304800"/>
            <a:ext cx="6019800" cy="1524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What  is good food?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19812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Good food means  NUTRITIOUS  food.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199" y="2542529"/>
            <a:ext cx="89630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514600"/>
            <a:ext cx="1828800" cy="1828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31" y="2597394"/>
            <a:ext cx="2419350" cy="18859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2673594"/>
            <a:ext cx="2638425" cy="17335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" y="4724401"/>
            <a:ext cx="3006247" cy="18288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5514" y="4583162"/>
            <a:ext cx="3129645" cy="212720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337" y="4567238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657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3D3B-12B8-4795-A803-714CDAD6895E}" type="datetime1">
              <a:rPr lang="en-US" smtClean="0"/>
              <a:t>6/17/2013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47800" y="228600"/>
            <a:ext cx="6400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981200" y="609600"/>
            <a:ext cx="56388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VOCABULARY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10" name="Left-Right Arrow 9"/>
          <p:cNvSpPr/>
          <p:nvPr/>
        </p:nvSpPr>
        <p:spPr>
          <a:xfrm>
            <a:off x="152400" y="1828800"/>
            <a:ext cx="1216152" cy="609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WORD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Left-Right Arrow 14"/>
          <p:cNvSpPr/>
          <p:nvPr/>
        </p:nvSpPr>
        <p:spPr>
          <a:xfrm>
            <a:off x="2590800" y="1828800"/>
            <a:ext cx="1524000" cy="69779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MEANING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05400" y="219843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562600" y="1828800"/>
            <a:ext cx="2971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PICTURE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62600" y="2680716"/>
            <a:ext cx="297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" y="29718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Nutritious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590800" y="29718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Nourishing</a:t>
            </a:r>
            <a:endParaRPr lang="en-US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" y="534418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Substance</a:t>
            </a:r>
            <a:endParaRPr lang="en-US" sz="2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133600" y="5257800"/>
            <a:ext cx="213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 particular type of thing  or matter</a:t>
            </a:r>
            <a:endParaRPr lang="en-US" sz="2000" b="1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599" y="2680716"/>
            <a:ext cx="2733179" cy="166268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729" y="4419601"/>
            <a:ext cx="3003417" cy="1998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04210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5" grpId="0" animBg="1"/>
      <p:bldP spid="20" grpId="0" animBg="1"/>
      <p:bldP spid="12" grpId="0"/>
      <p:bldP spid="13" grpId="0"/>
      <p:bldP spid="14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3D3B-12B8-4795-A803-714CDAD6895E}" type="datetime1">
              <a:rPr lang="en-US" smtClean="0"/>
              <a:t>6/17/2013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0D2A7-369E-476E-AEEB-C85C7872E580}" type="slidenum">
              <a:rPr lang="en-US" smtClean="0"/>
              <a:t>9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886" y="5388863"/>
            <a:ext cx="1623914" cy="122605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12192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Physical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57600" y="1197114"/>
            <a:ext cx="213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Bodily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389638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Structure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124200" y="3810000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 frame</a:t>
            </a:r>
            <a:endParaRPr lang="en-US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59436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Healthy</a:t>
            </a:r>
            <a:endParaRPr lang="en-US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590800" y="5867400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Having good health</a:t>
            </a:r>
            <a:endParaRPr lang="en-US" sz="240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304800"/>
            <a:ext cx="1981200" cy="23622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542" y="3173343"/>
            <a:ext cx="1855857" cy="1855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83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</TotalTime>
  <Words>379</Words>
  <Application>Microsoft Office PowerPoint</Application>
  <PresentationFormat>On-screen Show (4:3)</PresentationFormat>
  <Paragraphs>236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83</cp:revision>
  <dcterms:created xsi:type="dcterms:W3CDTF">2013-06-14T09:57:50Z</dcterms:created>
  <dcterms:modified xsi:type="dcterms:W3CDTF">2013-06-17T04:02:25Z</dcterms:modified>
</cp:coreProperties>
</file>